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A7B-6281-43F7-BD41-FF72775976B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8D48-3F4A-42B2-8810-2029E8AAF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A7B-6281-43F7-BD41-FF72775976B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8D48-3F4A-42B2-8810-2029E8AAF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3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A7B-6281-43F7-BD41-FF72775976B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8D48-3F4A-42B2-8810-2029E8AAF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A7B-6281-43F7-BD41-FF72775976B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8D48-3F4A-42B2-8810-2029E8AAF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A7B-6281-43F7-BD41-FF72775976B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8D48-3F4A-42B2-8810-2029E8AAF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8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A7B-6281-43F7-BD41-FF72775976B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8D48-3F4A-42B2-8810-2029E8AAF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A7B-6281-43F7-BD41-FF72775976B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8D48-3F4A-42B2-8810-2029E8AAF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A7B-6281-43F7-BD41-FF72775976B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8D48-3F4A-42B2-8810-2029E8AAF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A7B-6281-43F7-BD41-FF72775976B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8D48-3F4A-42B2-8810-2029E8AAF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A7B-6281-43F7-BD41-FF72775976B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8D48-3F4A-42B2-8810-2029E8AAF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7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A7B-6281-43F7-BD41-FF72775976B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8D48-3F4A-42B2-8810-2029E8AAF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FA7B-6281-43F7-BD41-FF72775976B7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28D48-3F4A-42B2-8810-2029E8AAF2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54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848" y="1412776"/>
            <a:ext cx="7772400" cy="18002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Мастер-класс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«Открытка-сувенир»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технике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скрапбукинг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816" y="3861048"/>
            <a:ext cx="6400800" cy="913656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Подготовил: воспитатель высшей категории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МБДОУ детского сада №3 </a:t>
            </a:r>
          </a:p>
          <a:p>
            <a:pPr algn="r"/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Краснослободцева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Анжелика Анатольевна</a:t>
            </a:r>
          </a:p>
          <a:p>
            <a:pPr algn="r"/>
            <a:endParaRPr lang="ru-RU" sz="24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sz="24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5589240"/>
            <a:ext cx="6400800" cy="913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r"/>
            <a:endParaRPr lang="ru-RU" sz="24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816" y="5944344"/>
            <a:ext cx="4176464" cy="913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Тамбовская область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р.п.Сосновка </a:t>
            </a:r>
          </a:p>
          <a:p>
            <a:pPr algn="r"/>
            <a:endParaRPr lang="ru-RU" sz="24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sz="24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AutoShape 2" descr="https://im0-tub-ru.yandex.net/i?id=9e3dcaef75f973d7e9d548e923762abf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8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23312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Скрапбукинг-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(от англ.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scrap –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вырезка, 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book</a:t>
            </a:r>
            <a:r>
              <a:rPr lang="ru-RU" sz="3200" i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– книга)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искусство оформления и изготовления оригинальных открыток, фотоальбомов, буклетов, рамок для картин и фотографий, панно, подарочных упаковок.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C:\Users\111\Desktop\ПРЕЗЕНТАЦИЯ Анжела\рам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763887"/>
            <a:ext cx="3726366" cy="372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11\Desktop\ПРЕЗЕНТАЦИЯ Анжела\шкатул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5" b="-4437"/>
          <a:stretch/>
        </p:blipFill>
        <p:spPr bwMode="auto">
          <a:xfrm>
            <a:off x="5076056" y="4627070"/>
            <a:ext cx="2352285" cy="21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11\Desktop\ПРЕЗЕНТАЦИЯ Анжела\альбо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30249"/>
            <a:ext cx="3180723" cy="2117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111\Desktop\ПРЕЗЕНТАЦИЯ Анжела\Мои открытки\P91110-1506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43471"/>
            <a:ext cx="2211710" cy="2948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421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249" y="332656"/>
            <a:ext cx="5410944" cy="23762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Скрапбукинг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– сравнительно молодой вид рукоделия, но уже завоевавший широкую популярность во многих странах мира.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075" name="Picture 3" descr="C:\Users\111\Desktop\ПРЕЗЕНТАЦИЯ Анжела\Мои открытки\P91110-1508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t="6951" r="6190" b="13492"/>
          <a:stretch/>
        </p:blipFill>
        <p:spPr bwMode="auto">
          <a:xfrm>
            <a:off x="251520" y="548680"/>
            <a:ext cx="3395318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111\Desktop\ПРЕЗЕНТАЦИЯ Анжела\Мои открытки\P91027-1108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6031" r="12143" b="8095"/>
          <a:stretch/>
        </p:blipFill>
        <p:spPr bwMode="auto">
          <a:xfrm>
            <a:off x="4427984" y="2924944"/>
            <a:ext cx="4032448" cy="3462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188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1\Desktop\ПРЕЗЕНТАЦИЯ Анжела\Мои открытки\P90914-1455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5485" r="22471" b="6067"/>
          <a:stretch/>
        </p:blipFill>
        <p:spPr bwMode="auto">
          <a:xfrm>
            <a:off x="395536" y="188640"/>
            <a:ext cx="3407228" cy="6368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C:\Users\111\Desktop\ПРЕЗЕНТАЦИЯ Анжела\Мои открытки\P90914-1436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t="5984" r="6498" b="2094"/>
          <a:stretch/>
        </p:blipFill>
        <p:spPr bwMode="auto">
          <a:xfrm>
            <a:off x="4211960" y="1212335"/>
            <a:ext cx="4643873" cy="4176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6208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Инструменты и материалы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5122" name="Picture 2" descr="C:\Users\111\Desktop\ПРЕЗЕНТАЦИЯ Анжела\Бумага и Материал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1052736"/>
            <a:ext cx="5137868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11\Desktop\ПРЕЗЕНТАЦИЯ Анжела\Бумага и Материал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04" y="2852936"/>
            <a:ext cx="4911032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7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760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Открытка, созданная своими руками, всегда безумно приятна тому человеку, которому вы ее дарите.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C:\Users\111\Desktop\ПРЕЗЕНТАЦИЯ Анжела\Мои открытки\P91111-1210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10000" r="13388" b="4444"/>
          <a:stretch/>
        </p:blipFill>
        <p:spPr bwMode="auto">
          <a:xfrm>
            <a:off x="755576" y="1844824"/>
            <a:ext cx="3240360" cy="4596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111\Desktop\ПРЕЗЕНТАЦИЯ Анжела\Мои открытки\P91110-1514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t="5080" r="6189" b="7778"/>
          <a:stretch/>
        </p:blipFill>
        <p:spPr bwMode="auto">
          <a:xfrm>
            <a:off x="4860032" y="1827245"/>
            <a:ext cx="3399006" cy="4596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3993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Для того, чтобы скрапбукинг – открытки получились красивыми и оригинальным, надо проявить свою фантазию т творческое воображение.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C:\Users\111\Desktop\ПРЕЗЕНТАЦИЯ Анжела\открытки с Интернета\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12540" r="6044" b="4127"/>
          <a:stretch/>
        </p:blipFill>
        <p:spPr bwMode="auto">
          <a:xfrm>
            <a:off x="107504" y="1772815"/>
            <a:ext cx="2880319" cy="3098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C:\Users\111\Desktop\ПРЕЗЕНТАЦИЯ Анжела\открытки с Интернета\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t="10760" r="16658" b="9581"/>
          <a:stretch/>
        </p:blipFill>
        <p:spPr bwMode="auto">
          <a:xfrm>
            <a:off x="3131840" y="2492896"/>
            <a:ext cx="2592288" cy="3450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3" name="Picture 5" descr="C:\Users\111\Desktop\ПРЕЗЕНТАЦИЯ Анжела\открытки с Интернета\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4" t="12699" r="15008" b="8095"/>
          <a:stretch/>
        </p:blipFill>
        <p:spPr bwMode="auto">
          <a:xfrm>
            <a:off x="6012160" y="2708920"/>
            <a:ext cx="2668622" cy="3751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677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Работа с детьми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C:\Users\111\Desktop\ПРЕЗЕНТАЦИЯ Анжела\дети\P91108-154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600400" cy="4800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C:\Users\111\Desktop\ПРЕЗЕНТАЦИЯ Анжела\дети\P91108-154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600400" cy="4800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216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C:\Users\111\Desktop\ПРЕЗЕНТАЦИЯ Анжела\дети\P91111-102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652120" cy="423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209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117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Мастер-класс «Открытка-сувенир» в технике скрапбукинг </vt:lpstr>
      <vt:lpstr>Скрапбукинг-(от англ.scrap –вырезка, book – книга), искусство оформления и изготовления оригинальных открыток, фотоальбомов, буклетов, рамок для картин и фотографий, панно, подарочных упаковок.</vt:lpstr>
      <vt:lpstr>Скрапбукинг – сравнительно молодой вид рукоделия, но уже завоевавший широкую популярность во многих странах мира.</vt:lpstr>
      <vt:lpstr>Презентация PowerPoint</vt:lpstr>
      <vt:lpstr>Инструменты и материалы</vt:lpstr>
      <vt:lpstr>Открытка, созданная своими руками, всегда безумно приятна тому человеку, которому вы ее дарите.</vt:lpstr>
      <vt:lpstr>Для того, чтобы скрапбукинг – открытки получились красивыми и оригинальным, надо проявить свою фантазию т творческое воображение.</vt:lpstr>
      <vt:lpstr>Работа с детьми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в технике скрапбукинг «Открытка-сувенир»</dc:title>
  <dc:creator>111</dc:creator>
  <cp:lastModifiedBy>111</cp:lastModifiedBy>
  <cp:revision>14</cp:revision>
  <dcterms:created xsi:type="dcterms:W3CDTF">2019-11-11T10:53:24Z</dcterms:created>
  <dcterms:modified xsi:type="dcterms:W3CDTF">2020-11-02T11:19:45Z</dcterms:modified>
</cp:coreProperties>
</file>